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8" embedTrueTypeFonts="1" saveSubsetFonts="1">
  <p:sldMasterIdLst>
    <p:sldMasterId id="2147483648" r:id="rId1"/>
  </p:sldMasterIdLst>
  <p:sldIdLst>
    <p:sldId id="263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428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9573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267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293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1979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52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796032" y="2157476"/>
            <a:ext cx="90392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Chromosome</a:t>
            </a:r>
            <a:r>
              <a:rPr spc="-145" dirty="0"/>
              <a:t> </a:t>
            </a:r>
            <a:r>
              <a:rPr dirty="0"/>
              <a:t>Biology</a:t>
            </a:r>
            <a:r>
              <a:rPr spc="-235" dirty="0"/>
              <a:t> </a:t>
            </a:r>
            <a:r>
              <a:rPr spc="-20" dirty="0"/>
              <a:t>and</a:t>
            </a:r>
            <a:r>
              <a:rPr spc="-135" dirty="0"/>
              <a:t> </a:t>
            </a:r>
            <a:r>
              <a:rPr spc="55" dirty="0"/>
              <a:t>Cell</a:t>
            </a:r>
            <a:r>
              <a:rPr spc="-135" dirty="0"/>
              <a:t> </a:t>
            </a:r>
            <a:r>
              <a:rPr spc="-30" dirty="0"/>
              <a:t>States</a:t>
            </a:r>
            <a:r>
              <a:rPr spc="-135" dirty="0"/>
              <a:t> </a:t>
            </a:r>
            <a:r>
              <a:rPr dirty="0"/>
              <a:t>in</a:t>
            </a:r>
            <a:r>
              <a:rPr spc="-295" dirty="0"/>
              <a:t> </a:t>
            </a:r>
            <a:r>
              <a:rPr spc="-10" dirty="0"/>
              <a:t>Yeast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52747" y="2678577"/>
            <a:ext cx="6725284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75" dirty="0">
                <a:latin typeface="Lato" panose="020F0502020204030203" pitchFamily="34" charset="0"/>
                <a:cs typeface="Lato" panose="020F0502020204030203" pitchFamily="34" charset="0"/>
              </a:rPr>
              <a:t>#YeastChromSRC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530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27,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Wednesday,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29,</a:t>
            </a:r>
            <a:r>
              <a:rPr sz="2400" spc="-11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455"/>
              </a:spcBef>
            </a:pP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Falls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Convention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Center,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Falls,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35" dirty="0">
                <a:latin typeface="Lato" panose="020F0502020204030203" pitchFamily="34" charset="0"/>
                <a:cs typeface="Lato" panose="020F0502020204030203" pitchFamily="34" charset="0"/>
              </a:rPr>
              <a:t>NY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905" algn="ctr">
              <a:lnSpc>
                <a:spcPct val="100000"/>
              </a:lnSpc>
              <a:spcBef>
                <a:spcPts val="1265"/>
              </a:spcBef>
            </a:pPr>
            <a:r>
              <a:rPr sz="2600" b="1" spc="-190" dirty="0">
                <a:latin typeface="Lato" panose="020F0502020204030203" pitchFamily="34" charset="0"/>
                <a:cs typeface="Lato" panose="020F0502020204030203" pitchFamily="34" charset="0"/>
              </a:rPr>
              <a:t>FASEB.org/chromosome-</a:t>
            </a:r>
            <a:r>
              <a:rPr sz="2600" b="1" spc="-170" dirty="0">
                <a:latin typeface="Lato" panose="020F0502020204030203" pitchFamily="34" charset="0"/>
                <a:cs typeface="Lato" panose="020F0502020204030203" pitchFamily="34" charset="0"/>
              </a:rPr>
              <a:t>biology-</a:t>
            </a:r>
            <a:r>
              <a:rPr sz="2600" b="1" spc="-10" dirty="0">
                <a:latin typeface="Lato" panose="020F0502020204030203" pitchFamily="34" charset="0"/>
                <a:cs typeface="Lato" panose="020F0502020204030203" pitchFamily="34" charset="0"/>
              </a:rPr>
              <a:t>yeasts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8390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E3752CB-FB5E-4F24-9E41-7C0F73668413}"/>
</file>

<file path=customXml/itemProps2.xml><?xml version="1.0" encoding="utf-8"?>
<ds:datastoreItem xmlns:ds="http://schemas.openxmlformats.org/officeDocument/2006/customXml" ds:itemID="{40E577B5-7DD7-4A51-9F0F-FBFF200EA82C}"/>
</file>

<file path=customXml/itemProps3.xml><?xml version="1.0" encoding="utf-8"?>
<ds:datastoreItem xmlns:ds="http://schemas.openxmlformats.org/officeDocument/2006/customXml" ds:itemID="{CD35A406-F5EE-4DEF-A6AF-56A53AF3435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Chromosome Biology and Cell States in Yeast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2025-11-16T22:28:51Z</dcterms:created>
  <dcterms:modified xsi:type="dcterms:W3CDTF">2025-11-16T22:46:48Z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